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3" r:id="rId1"/>
  </p:sldMasterIdLst>
  <p:notesMasterIdLst>
    <p:notesMasterId r:id="rId9"/>
  </p:notesMasterIdLst>
  <p:handoutMasterIdLst>
    <p:handoutMasterId r:id="rId10"/>
  </p:handoutMasterIdLst>
  <p:sldIdLst>
    <p:sldId id="411" r:id="rId2"/>
    <p:sldId id="422" r:id="rId3"/>
    <p:sldId id="401" r:id="rId4"/>
    <p:sldId id="392" r:id="rId5"/>
    <p:sldId id="400" r:id="rId6"/>
    <p:sldId id="420" r:id="rId7"/>
    <p:sldId id="424" r:id="rId8"/>
  </p:sldIdLst>
  <p:sldSz cx="12192000" cy="6858000"/>
  <p:notesSz cx="7099300" cy="10234613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D1AC0AC6-6035-4994-BCE5-6CE009CD2B32}">
          <p14:sldIdLst>
            <p14:sldId id="411"/>
            <p14:sldId id="422"/>
            <p14:sldId id="401"/>
            <p14:sldId id="392"/>
            <p14:sldId id="400"/>
            <p14:sldId id="420"/>
            <p14:sldId id="42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tin Ebel" initials="ME" lastIdx="2" clrIdx="0">
    <p:extLst>
      <p:ext uri="{19B8F6BF-5375-455C-9EA6-DF929625EA0E}">
        <p15:presenceInfo xmlns:p15="http://schemas.microsoft.com/office/powerpoint/2012/main" userId="Martin Ebe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561"/>
    <a:srgbClr val="FFFFFF"/>
    <a:srgbClr val="17365C"/>
    <a:srgbClr val="94C1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457" autoAdjust="0"/>
    <p:restoredTop sz="69902" autoAdjust="0"/>
  </p:normalViewPr>
  <p:slideViewPr>
    <p:cSldViewPr snapToGrid="0" showGuides="1">
      <p:cViewPr varScale="1">
        <p:scale>
          <a:sx n="111" d="100"/>
          <a:sy n="111" d="100"/>
        </p:scale>
        <p:origin x="138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8" d="100"/>
          <a:sy n="78" d="100"/>
        </p:scale>
        <p:origin x="398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6363" cy="513508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4021295" y="0"/>
            <a:ext cx="3076363" cy="513508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r">
              <a:defRPr sz="1200"/>
            </a:lvl1pPr>
          </a:lstStyle>
          <a:p>
            <a:fld id="{78120C5E-8D1E-47F0-A5B7-51B2CCCE2DF9}" type="datetimeFigureOut">
              <a:rPr lang="de-DE" smtClean="0"/>
              <a:t>12.06.2026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1" y="9721107"/>
            <a:ext cx="3076363" cy="513507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4021295" y="9721107"/>
            <a:ext cx="3076363" cy="513507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r">
              <a:defRPr sz="1200"/>
            </a:lvl1pPr>
          </a:lstStyle>
          <a:p>
            <a:fld id="{6B68A376-35BE-43CB-AC52-D2535E42838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59485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6363" cy="513508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021295" y="0"/>
            <a:ext cx="3076363" cy="513508"/>
          </a:xfrm>
          <a:prstGeom prst="rect">
            <a:avLst/>
          </a:prstGeom>
        </p:spPr>
        <p:txBody>
          <a:bodyPr vert="horz" lIns="94768" tIns="47384" rIns="94768" bIns="47384" rtlCol="0"/>
          <a:lstStyle>
            <a:lvl1pPr algn="r">
              <a:defRPr sz="1200"/>
            </a:lvl1pPr>
          </a:lstStyle>
          <a:p>
            <a:fld id="{7194269B-3D21-4B76-823E-EFE4CA80C125}" type="datetimeFigureOut">
              <a:rPr lang="de-DE" smtClean="0"/>
              <a:t>12.06.2026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79425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68" tIns="47384" rIns="94768" bIns="47384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709931" y="4925407"/>
            <a:ext cx="5679440" cy="4029879"/>
          </a:xfrm>
          <a:prstGeom prst="rect">
            <a:avLst/>
          </a:prstGeom>
        </p:spPr>
        <p:txBody>
          <a:bodyPr vert="horz" lIns="94768" tIns="47384" rIns="94768" bIns="47384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1" y="9721107"/>
            <a:ext cx="3076363" cy="513507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021295" y="9721107"/>
            <a:ext cx="3076363" cy="513507"/>
          </a:xfrm>
          <a:prstGeom prst="rect">
            <a:avLst/>
          </a:prstGeom>
        </p:spPr>
        <p:txBody>
          <a:bodyPr vert="horz" lIns="94768" tIns="47384" rIns="94768" bIns="47384" rtlCol="0" anchor="b"/>
          <a:lstStyle>
            <a:lvl1pPr algn="r">
              <a:defRPr sz="1200"/>
            </a:lvl1pPr>
          </a:lstStyle>
          <a:p>
            <a:fld id="{443C436B-B042-47DD-B0A8-D481927F434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45262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3C436B-B042-47DD-B0A8-D481927F4346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18869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3C436B-B042-47DD-B0A8-D481927F4346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7949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sv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sv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sv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sv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48C4794E-2C7A-50B0-7B28-DE04CD2F3A9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1" t="16852" r="3763" b="29998"/>
          <a:stretch>
            <a:fillRect/>
          </a:stretch>
        </p:blipFill>
        <p:spPr>
          <a:xfrm>
            <a:off x="1" y="-1"/>
            <a:ext cx="12192000" cy="4671483"/>
          </a:xfrm>
          <a:prstGeom prst="rect">
            <a:avLst/>
          </a:prstGeom>
        </p:spPr>
      </p:pic>
      <p:sp>
        <p:nvSpPr>
          <p:cNvPr id="16" name="Titel 15"/>
          <p:cNvSpPr>
            <a:spLocks noGrp="1"/>
          </p:cNvSpPr>
          <p:nvPr>
            <p:ph type="title"/>
          </p:nvPr>
        </p:nvSpPr>
        <p:spPr>
          <a:xfrm>
            <a:off x="509338" y="5244457"/>
            <a:ext cx="10753022" cy="590741"/>
          </a:xfrm>
          <a:prstGeom prst="rect">
            <a:avLst/>
          </a:prstGeom>
        </p:spPr>
        <p:txBody>
          <a:bodyPr anchor="ctr"/>
          <a:lstStyle>
            <a:lvl1pPr>
              <a:defRPr sz="3200" b="1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de-DE" dirty="0"/>
          </a:p>
        </p:txBody>
      </p:sp>
      <p:pic>
        <p:nvPicPr>
          <p:cNvPr id="6" name="Bild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2340" y="424729"/>
            <a:ext cx="2029883" cy="2029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Bild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37" y="4959351"/>
            <a:ext cx="3344333" cy="218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platzhalter 26"/>
          <p:cNvSpPr>
            <a:spLocks noGrp="1"/>
          </p:cNvSpPr>
          <p:nvPr>
            <p:ph type="body" sz="quarter" idx="11" hasCustomPrompt="1"/>
          </p:nvPr>
        </p:nvSpPr>
        <p:spPr>
          <a:xfrm>
            <a:off x="509338" y="6171153"/>
            <a:ext cx="10753021" cy="36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de-DE" sz="2400" kern="1200" dirty="0" smtClean="0">
                <a:solidFill>
                  <a:srgbClr val="00356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Titel Vorname Nachname der/des Vortragenden</a:t>
            </a:r>
          </a:p>
        </p:txBody>
      </p:sp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C16F91B8-71F1-4F58-A6E5-106BACDB4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AD98738-677C-4A41-B1F6-629935116A4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4" name="Textplatzhalter 13">
            <a:extLst>
              <a:ext uri="{FF2B5EF4-FFF2-40B4-BE49-F238E27FC236}">
                <a16:creationId xmlns:a16="http://schemas.microsoft.com/office/drawing/2014/main" id="{B973B445-D4FF-41F7-A7E0-0A7FFADCB91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1200" y="5796000"/>
            <a:ext cx="10753200" cy="360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de-DE" sz="2400" kern="1200" dirty="0" smtClean="0">
                <a:solidFill>
                  <a:srgbClr val="00356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Untertitel</a:t>
            </a:r>
          </a:p>
        </p:txBody>
      </p:sp>
    </p:spTree>
    <p:extLst>
      <p:ext uri="{BB962C8B-B14F-4D97-AF65-F5344CB8AC3E}">
        <p14:creationId xmlns:p14="http://schemas.microsoft.com/office/powerpoint/2010/main" val="356555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licher Überbli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Inhaltsplatzhalter 25"/>
          <p:cNvSpPr>
            <a:spLocks noGrp="1"/>
          </p:cNvSpPr>
          <p:nvPr>
            <p:ph sz="quarter" idx="16" hasCustomPrompt="1"/>
          </p:nvPr>
        </p:nvSpPr>
        <p:spPr>
          <a:xfrm>
            <a:off x="838199" y="1484419"/>
            <a:ext cx="10706400" cy="4188249"/>
          </a:xfrm>
          <a:prstGeom prst="rect">
            <a:avLst/>
          </a:prstGeom>
        </p:spPr>
        <p:txBody>
          <a:bodyPr/>
          <a:lstStyle>
            <a:lvl1pPr>
              <a:defRPr sz="2200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3561"/>
                </a:solidFill>
              </a:defRPr>
            </a:lvl2pPr>
            <a:lvl3pPr>
              <a:defRPr>
                <a:solidFill>
                  <a:srgbClr val="003561"/>
                </a:solidFill>
              </a:defRPr>
            </a:lvl3pPr>
            <a:lvl4pPr>
              <a:defRPr>
                <a:solidFill>
                  <a:srgbClr val="003561"/>
                </a:solidFill>
              </a:defRPr>
            </a:lvl4pPr>
            <a:lvl5pPr>
              <a:defRPr>
                <a:solidFill>
                  <a:srgbClr val="003561"/>
                </a:solidFill>
              </a:defRPr>
            </a:lvl5pPr>
          </a:lstStyle>
          <a:p>
            <a:pPr lvl="0"/>
            <a:r>
              <a:rPr lang="de-DE" dirty="0"/>
              <a:t>Punkt 1</a:t>
            </a:r>
          </a:p>
          <a:p>
            <a:pPr lvl="0"/>
            <a:r>
              <a:rPr lang="de-DE" dirty="0"/>
              <a:t>Punkt 2</a:t>
            </a:r>
          </a:p>
          <a:p>
            <a:pPr lvl="0"/>
            <a:r>
              <a:rPr lang="de-DE" dirty="0"/>
              <a:t>Punkt 3</a:t>
            </a:r>
          </a:p>
          <a:p>
            <a:pPr lvl="0"/>
            <a:r>
              <a:rPr lang="de-DE" dirty="0"/>
              <a:t>Punkt 4</a:t>
            </a:r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AD98738-677C-4A41-B1F6-629935116A4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AD49205A-03ED-4C1E-84D7-31930B49C629}"/>
              </a:ext>
            </a:extLst>
          </p:cNvPr>
          <p:cNvSpPr txBox="1"/>
          <p:nvPr userDrawn="1"/>
        </p:nvSpPr>
        <p:spPr>
          <a:xfrm>
            <a:off x="1440000" y="367200"/>
            <a:ext cx="10535690" cy="89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lvl="0" defTabSz="91437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17365C"/>
                </a:solidFill>
                <a:latin typeface="RubFlama" panose="02000000000000000000" pitchFamily="2" charset="0"/>
                <a:ea typeface="+mj-ea"/>
                <a:cs typeface="+mj-cs"/>
              </a:defRPr>
            </a:lvl1pPr>
            <a:lvl2pPr defTabSz="91437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latin typeface="Calibri Light" charset="0"/>
              </a:defRPr>
            </a:lvl2pPr>
            <a:lvl3pPr defTabSz="91437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latin typeface="Calibri Light" charset="0"/>
              </a:defRPr>
            </a:lvl3pPr>
            <a:lvl4pPr defTabSz="91437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latin typeface="Calibri Light" charset="0"/>
              </a:defRPr>
            </a:lvl4pPr>
            <a:lvl5pPr defTabSz="91437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latin typeface="Calibri Light" charset="0"/>
              </a:defRPr>
            </a:lvl5pPr>
            <a:lvl6pPr marL="609585" defTabSz="91437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latin typeface="Calibri Light" charset="0"/>
              </a:defRPr>
            </a:lvl6pPr>
            <a:lvl7pPr marL="1219170" defTabSz="91437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latin typeface="Calibri Light" charset="0"/>
              </a:defRPr>
            </a:lvl7pPr>
            <a:lvl8pPr marL="1828754" defTabSz="91437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latin typeface="Calibri Light" charset="0"/>
              </a:defRPr>
            </a:lvl8pPr>
            <a:lvl9pPr marL="2438339" defTabSz="91437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latin typeface="Calibri Light" charset="0"/>
              </a:defRPr>
            </a:lvl9pPr>
          </a:lstStyle>
          <a:p>
            <a:pPr lvl="0"/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Inhaltlicher Überblick</a:t>
            </a:r>
          </a:p>
        </p:txBody>
      </p:sp>
      <p:pic>
        <p:nvPicPr>
          <p:cNvPr id="15" name="Grafik 14" descr="Geöffnetes Buch">
            <a:extLst>
              <a:ext uri="{FF2B5EF4-FFF2-40B4-BE49-F238E27FC236}">
                <a16:creationId xmlns:a16="http://schemas.microsoft.com/office/drawing/2014/main" id="{82AACF90-D31D-49C9-BAC6-EAEF0CD3226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81600" y="36000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12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Zwischenfolie_bl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 userDrawn="1"/>
        </p:nvSpPr>
        <p:spPr>
          <a:xfrm>
            <a:off x="0" y="0"/>
            <a:ext cx="12192000" cy="6917267"/>
          </a:xfrm>
          <a:prstGeom prst="rect">
            <a:avLst/>
          </a:prstGeom>
          <a:solidFill>
            <a:srgbClr val="17365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de-DE" altLang="de-DE" sz="1733">
              <a:solidFill>
                <a:srgbClr val="17365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Foliennummernplatzhalter 2"/>
          <p:cNvSpPr>
            <a:spLocks noGrp="1"/>
          </p:cNvSpPr>
          <p:nvPr>
            <p:ph type="sldNum" sz="quarter" idx="10"/>
          </p:nvPr>
        </p:nvSpPr>
        <p:spPr>
          <a:xfrm>
            <a:off x="11555094" y="6462667"/>
            <a:ext cx="491261" cy="29364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fld id="{66420F4B-3E30-40B5-B69E-ACBF6DAAE457}" type="slidenum">
              <a:rPr lang="de-DE" smtClean="0"/>
              <a:pPr defTabSz="914377" fontAlgn="base">
                <a:spcBef>
                  <a:spcPct val="0"/>
                </a:spcBef>
                <a:spcAft>
                  <a:spcPct val="0"/>
                </a:spcAft>
              </a:pPr>
              <a:t>‹Nr.›</a:t>
            </a:fld>
            <a:endParaRPr lang="de-D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968069"/>
            <a:ext cx="10515600" cy="1325033"/>
          </a:xfrm>
          <a:prstGeom prst="rect">
            <a:avLst/>
          </a:prstGeom>
        </p:spPr>
        <p:txBody>
          <a:bodyPr/>
          <a:lstStyle>
            <a:lvl1pPr>
              <a:defRPr sz="5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2025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_Inhalt_vo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6185"/>
            <a:ext cx="10706400" cy="89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>
              <a:defRPr sz="3200" b="1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altLang="de-DE" dirty="0"/>
          </a:p>
        </p:txBody>
      </p:sp>
      <p:sp>
        <p:nvSpPr>
          <p:cNvPr id="8" name="Textplatzhalter 9"/>
          <p:cNvSpPr>
            <a:spLocks noGrp="1"/>
          </p:cNvSpPr>
          <p:nvPr>
            <p:ph type="body" sz="quarter" idx="14" hasCustomPrompt="1"/>
          </p:nvPr>
        </p:nvSpPr>
        <p:spPr>
          <a:xfrm rot="16200000">
            <a:off x="8984845" y="3103302"/>
            <a:ext cx="5740634" cy="2664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buNone/>
              <a:defRPr sz="10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/>
              <a:t>Autor:in</a:t>
            </a:r>
            <a:r>
              <a:rPr lang="de-DE" dirty="0"/>
              <a:t> JJJJ, S. XY</a:t>
            </a:r>
          </a:p>
        </p:txBody>
      </p:sp>
      <p:sp>
        <p:nvSpPr>
          <p:cNvPr id="11" name="Inhaltsplatzhalter 25"/>
          <p:cNvSpPr>
            <a:spLocks noGrp="1"/>
          </p:cNvSpPr>
          <p:nvPr>
            <p:ph sz="quarter" idx="16" hasCustomPrompt="1"/>
          </p:nvPr>
        </p:nvSpPr>
        <p:spPr>
          <a:xfrm>
            <a:off x="838200" y="1484419"/>
            <a:ext cx="10706400" cy="4622400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200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defRPr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>
              <a:defRPr sz="1600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3561"/>
                </a:solidFill>
              </a:defRPr>
            </a:lvl4pPr>
            <a:lvl5pPr>
              <a:defRPr>
                <a:solidFill>
                  <a:srgbClr val="003561"/>
                </a:solidFill>
              </a:defRPr>
            </a:lvl5pPr>
          </a:lstStyle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7"/>
          </p:nvPr>
        </p:nvSpPr>
        <p:spPr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AD98738-677C-4A41-B1F6-629935116A43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7330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15"/>
          </p:nvPr>
        </p:nvSpPr>
        <p:spPr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AD98738-677C-4A41-B1F6-629935116A4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8" name="Textplatzhalter 9">
            <a:extLst>
              <a:ext uri="{FF2B5EF4-FFF2-40B4-BE49-F238E27FC236}">
                <a16:creationId xmlns:a16="http://schemas.microsoft.com/office/drawing/2014/main" id="{079F2DEF-C29E-4EFE-B943-81EC8DD3114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 rot="16200000">
            <a:off x="8984845" y="3103302"/>
            <a:ext cx="5740634" cy="2664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buNone/>
              <a:defRPr sz="10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/>
              <a:t>Autor:in</a:t>
            </a:r>
            <a:r>
              <a:rPr lang="de-DE" dirty="0"/>
              <a:t> JJJJ, S. XY</a:t>
            </a:r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F4D5DBA7-9EA7-4334-A23E-5AF12EA31CF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6185"/>
            <a:ext cx="10706400" cy="89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>
              <a:defRPr sz="3200" b="1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altLang="de-DE" dirty="0"/>
          </a:p>
        </p:txBody>
      </p:sp>
    </p:spTree>
    <p:extLst>
      <p:ext uri="{BB962C8B-B14F-4D97-AF65-F5344CB8AC3E}">
        <p14:creationId xmlns:p14="http://schemas.microsoft.com/office/powerpoint/2010/main" val="7913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_2 Spal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838200" y="1483199"/>
            <a:ext cx="5353200" cy="4621606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200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defRPr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>
              <a:defRPr sz="1600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3561"/>
                </a:solidFill>
                <a:latin typeface="RubFlama" panose="02000000000000000000" pitchFamily="2" charset="0"/>
              </a:defRPr>
            </a:lvl4pPr>
            <a:lvl5pPr>
              <a:defRPr>
                <a:solidFill>
                  <a:srgbClr val="003561"/>
                </a:solidFill>
                <a:latin typeface="RubFlama" panose="02000000000000000000" pitchFamily="2" charset="0"/>
              </a:defRPr>
            </a:lvl5pPr>
          </a:lstStyle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191400" y="1483199"/>
            <a:ext cx="5353200" cy="4621606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200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defRPr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>
              <a:defRPr sz="1600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3561"/>
                </a:solidFill>
                <a:latin typeface="RubFlama" panose="02000000000000000000" pitchFamily="2" charset="0"/>
              </a:defRPr>
            </a:lvl4pPr>
            <a:lvl5pPr>
              <a:defRPr>
                <a:solidFill>
                  <a:srgbClr val="003561"/>
                </a:solidFill>
                <a:latin typeface="RubFlama" panose="02000000000000000000" pitchFamily="2" charset="0"/>
              </a:defRPr>
            </a:lvl5pPr>
          </a:lstStyle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41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6185"/>
            <a:ext cx="10706400" cy="89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>
              <a:defRPr sz="3200" b="1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altLang="de-DE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6"/>
          </p:nvPr>
        </p:nvSpPr>
        <p:spPr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AD98738-677C-4A41-B1F6-629935116A4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8" name="Textplatzhalter 9">
            <a:extLst>
              <a:ext uri="{FF2B5EF4-FFF2-40B4-BE49-F238E27FC236}">
                <a16:creationId xmlns:a16="http://schemas.microsoft.com/office/drawing/2014/main" id="{DB86D51F-141F-407D-9EB6-60F9D02D935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 rot="16200000">
            <a:off x="8984845" y="3103302"/>
            <a:ext cx="5740634" cy="2664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buNone/>
              <a:defRPr sz="10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/>
              <a:t>Autor:in</a:t>
            </a:r>
            <a:r>
              <a:rPr lang="de-DE" dirty="0"/>
              <a:t> JJJJ, S. XY</a:t>
            </a:r>
          </a:p>
        </p:txBody>
      </p:sp>
    </p:spTree>
    <p:extLst>
      <p:ext uri="{BB962C8B-B14F-4D97-AF65-F5344CB8AC3E}">
        <p14:creationId xmlns:p14="http://schemas.microsoft.com/office/powerpoint/2010/main" val="334153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_2 Spalten_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483200"/>
            <a:ext cx="5353200" cy="8239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2200" b="1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endParaRPr lang="de-DE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839789" y="2307599"/>
            <a:ext cx="5351611" cy="3799217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200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3561"/>
                </a:solidFill>
                <a:latin typeface="RubFlama" panose="02000000000000000000" pitchFamily="2" charset="0"/>
              </a:defRPr>
            </a:lvl4pPr>
            <a:lvl5pPr>
              <a:defRPr>
                <a:solidFill>
                  <a:srgbClr val="003561"/>
                </a:solidFill>
                <a:latin typeface="RubFlama" panose="02000000000000000000" pitchFamily="2" charset="0"/>
              </a:defRPr>
            </a:lvl5pPr>
          </a:lstStyle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0775" y="1482712"/>
            <a:ext cx="5353200" cy="823912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2200" b="1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endParaRPr lang="de-DE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6199186" y="2307601"/>
            <a:ext cx="5353200" cy="379921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200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rgbClr val="003561"/>
                </a:solidFill>
                <a:latin typeface="RubFlama" panose="02000000000000000000" pitchFamily="2" charset="0"/>
              </a:defRPr>
            </a:lvl4pPr>
            <a:lvl5pPr>
              <a:defRPr>
                <a:solidFill>
                  <a:srgbClr val="003561"/>
                </a:solidFill>
                <a:latin typeface="RubFlama" panose="02000000000000000000" pitchFamily="2" charset="0"/>
              </a:defRPr>
            </a:lvl5pPr>
          </a:lstStyle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6185"/>
            <a:ext cx="10714186" cy="89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>
              <a:defRPr sz="3200" b="1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altLang="de-DE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6"/>
          </p:nvPr>
        </p:nvSpPr>
        <p:spPr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AD98738-677C-4A41-B1F6-629935116A4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731DD052-79DA-4EA7-802B-FB06F1334E9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 rot="16200000">
            <a:off x="8984845" y="3103302"/>
            <a:ext cx="5740634" cy="2664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buNone/>
              <a:defRPr sz="10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/>
              <a:t>Autor:in</a:t>
            </a:r>
            <a:r>
              <a:rPr lang="de-DE" dirty="0"/>
              <a:t> JJJJ, S. XY</a:t>
            </a:r>
          </a:p>
        </p:txBody>
      </p:sp>
    </p:spTree>
    <p:extLst>
      <p:ext uri="{BB962C8B-B14F-4D97-AF65-F5344CB8AC3E}">
        <p14:creationId xmlns:p14="http://schemas.microsoft.com/office/powerpoint/2010/main" val="365170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_3 Spal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Inhaltsplatzhalter 4"/>
          <p:cNvSpPr>
            <a:spLocks noGrp="1"/>
          </p:cNvSpPr>
          <p:nvPr>
            <p:ph sz="quarter" idx="11" hasCustomPrompt="1"/>
          </p:nvPr>
        </p:nvSpPr>
        <p:spPr>
          <a:xfrm>
            <a:off x="838200" y="1483200"/>
            <a:ext cx="3567600" cy="462361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lang="de-DE" sz="2200" kern="1200" dirty="0" smtClean="0">
                <a:solidFill>
                  <a:srgbClr val="00356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sz="18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solidFill>
                  <a:srgbClr val="17365C"/>
                </a:solidFill>
                <a:latin typeface="RubFlama" panose="02000000000000000000" pitchFamily="2" charset="0"/>
              </a:defRPr>
            </a:lvl4pPr>
            <a:lvl5pPr>
              <a:defRPr sz="1600">
                <a:solidFill>
                  <a:srgbClr val="17365C"/>
                </a:solidFill>
                <a:latin typeface="RubFlama" panose="02000000000000000000" pitchFamily="2" charset="0"/>
              </a:defRPr>
            </a:lvl5pPr>
          </a:lstStyle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16" name="Inhaltsplatzhalter 4"/>
          <p:cNvSpPr>
            <a:spLocks noGrp="1"/>
          </p:cNvSpPr>
          <p:nvPr>
            <p:ph sz="quarter" idx="23" hasCustomPrompt="1"/>
          </p:nvPr>
        </p:nvSpPr>
        <p:spPr>
          <a:xfrm>
            <a:off x="4407600" y="1483200"/>
            <a:ext cx="3567600" cy="462361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2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solidFill>
                  <a:srgbClr val="17365C"/>
                </a:solidFill>
                <a:latin typeface="RubFlama" panose="02000000000000000000" pitchFamily="2" charset="0"/>
              </a:defRPr>
            </a:lvl4pPr>
            <a:lvl5pPr>
              <a:defRPr sz="1600">
                <a:solidFill>
                  <a:srgbClr val="17365C"/>
                </a:solidFill>
                <a:latin typeface="RubFlama" panose="02000000000000000000" pitchFamily="2" charset="0"/>
              </a:defRPr>
            </a:lvl5pPr>
          </a:lstStyle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17" name="Inhaltsplatzhalter 4"/>
          <p:cNvSpPr>
            <a:spLocks noGrp="1"/>
          </p:cNvSpPr>
          <p:nvPr>
            <p:ph sz="quarter" idx="24" hasCustomPrompt="1"/>
          </p:nvPr>
        </p:nvSpPr>
        <p:spPr>
          <a:xfrm>
            <a:off x="7975200" y="1483199"/>
            <a:ext cx="3567600" cy="4623619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2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800">
                <a:solidFill>
                  <a:srgbClr val="17365C"/>
                </a:solidFill>
                <a:latin typeface="RubFlama" panose="02000000000000000000" pitchFamily="2" charset="0"/>
              </a:defRPr>
            </a:lvl4pPr>
            <a:lvl5pPr>
              <a:defRPr sz="1600">
                <a:solidFill>
                  <a:srgbClr val="17365C"/>
                </a:solidFill>
                <a:latin typeface="RubFlama" panose="02000000000000000000" pitchFamily="2" charset="0"/>
              </a:defRPr>
            </a:lvl5pPr>
          </a:lstStyle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23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6185"/>
            <a:ext cx="10704600" cy="89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>
              <a:defRPr sz="3200" b="1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altLang="de-DE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25"/>
          </p:nvPr>
        </p:nvSpPr>
        <p:spPr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AD98738-677C-4A41-B1F6-629935116A4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1EC62890-AFF9-4775-9EC7-940CDE0393E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 rot="16200000">
            <a:off x="8984845" y="3103302"/>
            <a:ext cx="5740634" cy="2664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buNone/>
              <a:defRPr sz="10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/>
              <a:t>Autor:in</a:t>
            </a:r>
            <a:r>
              <a:rPr lang="de-DE" dirty="0"/>
              <a:t> JJJJ, S. XY</a:t>
            </a:r>
          </a:p>
        </p:txBody>
      </p:sp>
    </p:spTree>
    <p:extLst>
      <p:ext uri="{BB962C8B-B14F-4D97-AF65-F5344CB8AC3E}">
        <p14:creationId xmlns:p14="http://schemas.microsoft.com/office/powerpoint/2010/main" val="386932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593">
          <p15:clr>
            <a:srgbClr val="FBAE40"/>
          </p15:clr>
        </p15:guide>
        <p15:guide id="2" pos="508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orient="horz" pos="754">
          <p15:clr>
            <a:srgbClr val="FBAE40"/>
          </p15:clr>
        </p15:guide>
        <p15:guide id="5" orient="horz" pos="1253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_3 Spalten_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Inhaltsplatzhalter 4"/>
          <p:cNvSpPr>
            <a:spLocks noGrp="1"/>
          </p:cNvSpPr>
          <p:nvPr>
            <p:ph sz="quarter" idx="11" hasCustomPrompt="1"/>
          </p:nvPr>
        </p:nvSpPr>
        <p:spPr>
          <a:xfrm>
            <a:off x="840056" y="2257200"/>
            <a:ext cx="3567600" cy="384961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2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solidFill>
                  <a:srgbClr val="17365C"/>
                </a:solidFill>
                <a:latin typeface="RubFlama" panose="02000000000000000000" pitchFamily="2" charset="0"/>
              </a:defRPr>
            </a:lvl4pPr>
            <a:lvl5pPr>
              <a:defRPr sz="2000">
                <a:solidFill>
                  <a:srgbClr val="17365C"/>
                </a:solidFill>
                <a:latin typeface="RubFlama" panose="02000000000000000000" pitchFamily="2" charset="0"/>
              </a:defRPr>
            </a:lvl5pPr>
          </a:lstStyle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16" name="Inhaltsplatzhalter 4"/>
          <p:cNvSpPr>
            <a:spLocks noGrp="1"/>
          </p:cNvSpPr>
          <p:nvPr>
            <p:ph sz="quarter" idx="23" hasCustomPrompt="1"/>
          </p:nvPr>
        </p:nvSpPr>
        <p:spPr>
          <a:xfrm>
            <a:off x="4405800" y="2257200"/>
            <a:ext cx="3567600" cy="3849618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2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solidFill>
                  <a:srgbClr val="17365C"/>
                </a:solidFill>
                <a:latin typeface="RubFlama" panose="02000000000000000000" pitchFamily="2" charset="0"/>
              </a:defRPr>
            </a:lvl4pPr>
            <a:lvl5pPr>
              <a:defRPr sz="2000">
                <a:solidFill>
                  <a:srgbClr val="17365C"/>
                </a:solidFill>
                <a:latin typeface="RubFlama" panose="02000000000000000000" pitchFamily="2" charset="0"/>
              </a:defRPr>
            </a:lvl5pPr>
          </a:lstStyle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17" name="Inhaltsplatzhalter 4"/>
          <p:cNvSpPr>
            <a:spLocks noGrp="1"/>
          </p:cNvSpPr>
          <p:nvPr>
            <p:ph sz="quarter" idx="24" hasCustomPrompt="1"/>
          </p:nvPr>
        </p:nvSpPr>
        <p:spPr>
          <a:xfrm>
            <a:off x="7971544" y="2257199"/>
            <a:ext cx="3567600" cy="3849619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2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18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solidFill>
                  <a:srgbClr val="17365C"/>
                </a:solidFill>
                <a:latin typeface="RubFlama" panose="02000000000000000000" pitchFamily="2" charset="0"/>
              </a:defRPr>
            </a:lvl4pPr>
            <a:lvl5pPr>
              <a:defRPr sz="2000">
                <a:solidFill>
                  <a:srgbClr val="17365C"/>
                </a:solidFill>
                <a:latin typeface="RubFlama" panose="02000000000000000000" pitchFamily="2" charset="0"/>
              </a:defRPr>
            </a:lvl5pPr>
          </a:lstStyle>
          <a:p>
            <a:pPr lvl="0"/>
            <a:r>
              <a:rPr lang="de-DE" dirty="0"/>
              <a:t>Erste Ebene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</p:txBody>
      </p:sp>
      <p:sp>
        <p:nvSpPr>
          <p:cNvPr id="10" name="Textplatzhalter 6"/>
          <p:cNvSpPr>
            <a:spLocks noGrp="1"/>
          </p:cNvSpPr>
          <p:nvPr>
            <p:ph type="body" sz="quarter" idx="14"/>
          </p:nvPr>
        </p:nvSpPr>
        <p:spPr>
          <a:xfrm>
            <a:off x="838200" y="1483200"/>
            <a:ext cx="3567600" cy="762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2200" b="1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latin typeface="+mj-lt"/>
              </a:defRPr>
            </a:lvl2pPr>
            <a:lvl3pPr>
              <a:defRPr sz="2800">
                <a:latin typeface="+mj-lt"/>
              </a:defRPr>
            </a:lvl3pPr>
            <a:lvl4pPr>
              <a:defRPr sz="2800">
                <a:latin typeface="+mj-lt"/>
              </a:defRPr>
            </a:lvl4pPr>
            <a:lvl5pPr>
              <a:defRPr sz="2800">
                <a:latin typeface="+mj-lt"/>
              </a:defRPr>
            </a:lvl5pPr>
          </a:lstStyle>
          <a:p>
            <a:pPr lvl="0"/>
            <a:endParaRPr lang="de-DE" dirty="0"/>
          </a:p>
        </p:txBody>
      </p:sp>
      <p:sp>
        <p:nvSpPr>
          <p:cNvPr id="12" name="Textplatzhalter 6"/>
          <p:cNvSpPr>
            <a:spLocks noGrp="1"/>
          </p:cNvSpPr>
          <p:nvPr>
            <p:ph type="body" sz="quarter" idx="18"/>
          </p:nvPr>
        </p:nvSpPr>
        <p:spPr>
          <a:xfrm>
            <a:off x="4405995" y="1483200"/>
            <a:ext cx="3567600" cy="762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2200" b="1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latin typeface="+mj-lt"/>
              </a:defRPr>
            </a:lvl2pPr>
            <a:lvl3pPr>
              <a:defRPr sz="2800">
                <a:latin typeface="+mj-lt"/>
              </a:defRPr>
            </a:lvl3pPr>
            <a:lvl4pPr>
              <a:defRPr sz="2800">
                <a:latin typeface="+mj-lt"/>
              </a:defRPr>
            </a:lvl4pPr>
            <a:lvl5pPr>
              <a:defRPr sz="2800">
                <a:latin typeface="+mj-lt"/>
              </a:defRPr>
            </a:lvl5pPr>
          </a:lstStyle>
          <a:p>
            <a:pPr lvl="0"/>
            <a:endParaRPr lang="de-DE" dirty="0"/>
          </a:p>
        </p:txBody>
      </p:sp>
      <p:sp>
        <p:nvSpPr>
          <p:cNvPr id="18" name="Textplatzhalter 6"/>
          <p:cNvSpPr>
            <a:spLocks noGrp="1"/>
          </p:cNvSpPr>
          <p:nvPr>
            <p:ph type="body" sz="quarter" idx="19"/>
          </p:nvPr>
        </p:nvSpPr>
        <p:spPr>
          <a:xfrm>
            <a:off x="7971637" y="1483200"/>
            <a:ext cx="3567600" cy="7620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>
              <a:buNone/>
              <a:defRPr sz="2200" b="1">
                <a:solidFill>
                  <a:srgbClr val="17365C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latin typeface="+mj-lt"/>
              </a:defRPr>
            </a:lvl2pPr>
            <a:lvl3pPr>
              <a:defRPr sz="2800">
                <a:latin typeface="+mj-lt"/>
              </a:defRPr>
            </a:lvl3pPr>
            <a:lvl4pPr>
              <a:defRPr sz="2800">
                <a:latin typeface="+mj-lt"/>
              </a:defRPr>
            </a:lvl4pPr>
            <a:lvl5pPr>
              <a:defRPr sz="2800">
                <a:latin typeface="+mj-lt"/>
              </a:defRPr>
            </a:lvl5pPr>
          </a:lstStyle>
          <a:p>
            <a:pPr lvl="0"/>
            <a:endParaRPr lang="de-DE" dirty="0"/>
          </a:p>
        </p:txBody>
      </p:sp>
      <p:sp>
        <p:nvSpPr>
          <p:cNvPr id="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6185"/>
            <a:ext cx="10700944" cy="89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>
              <a:defRPr sz="3200" b="1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altLang="de-DE" dirty="0"/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25"/>
          </p:nvPr>
        </p:nvSpPr>
        <p:spPr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AD98738-677C-4A41-B1F6-629935116A43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19" name="Textplatzhalter 9">
            <a:extLst>
              <a:ext uri="{FF2B5EF4-FFF2-40B4-BE49-F238E27FC236}">
                <a16:creationId xmlns:a16="http://schemas.microsoft.com/office/drawing/2014/main" id="{4330B1BD-7983-44F8-8A9C-D9354588602E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 rot="16200000">
            <a:off x="8984845" y="3103302"/>
            <a:ext cx="5740634" cy="2664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buNone/>
              <a:defRPr sz="10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/>
              <a:t>Autor:in</a:t>
            </a:r>
            <a:r>
              <a:rPr lang="de-DE" dirty="0"/>
              <a:t> JJJJ, S. XY</a:t>
            </a:r>
          </a:p>
        </p:txBody>
      </p:sp>
    </p:spTree>
    <p:extLst>
      <p:ext uri="{BB962C8B-B14F-4D97-AF65-F5344CB8AC3E}">
        <p14:creationId xmlns:p14="http://schemas.microsoft.com/office/powerpoint/2010/main" val="288546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2593">
          <p15:clr>
            <a:srgbClr val="FBAE40"/>
          </p15:clr>
        </p15:guide>
        <p15:guide id="2" pos="508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orient="horz" pos="754">
          <p15:clr>
            <a:srgbClr val="FBAE40"/>
          </p15:clr>
        </p15:guide>
        <p15:guide id="5" orient="horz" pos="1253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elen Dank und Frag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 userDrawn="1"/>
        </p:nvSpPr>
        <p:spPr>
          <a:xfrm>
            <a:off x="0" y="0"/>
            <a:ext cx="12192000" cy="6917267"/>
          </a:xfrm>
          <a:prstGeom prst="rect">
            <a:avLst/>
          </a:prstGeom>
          <a:solidFill>
            <a:srgbClr val="17365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de-DE" altLang="de-DE" sz="1733">
              <a:solidFill>
                <a:srgbClr val="17365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Foliennummernplatzhalter 2"/>
          <p:cNvSpPr>
            <a:spLocks noGrp="1"/>
          </p:cNvSpPr>
          <p:nvPr>
            <p:ph type="sldNum" sz="quarter" idx="10"/>
          </p:nvPr>
        </p:nvSpPr>
        <p:spPr>
          <a:xfrm>
            <a:off x="11555094" y="6462667"/>
            <a:ext cx="491261" cy="29364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fld id="{66420F4B-3E30-40B5-B69E-ACBF6DAAE457}" type="slidenum">
              <a:rPr lang="de-DE" smtClean="0"/>
              <a:pPr defTabSz="914377" fontAlgn="base">
                <a:spcBef>
                  <a:spcPct val="0"/>
                </a:spcBef>
                <a:spcAft>
                  <a:spcPct val="0"/>
                </a:spcAft>
              </a:pPr>
              <a:t>‹Nr.›</a:t>
            </a:fld>
            <a:endParaRPr lang="de-D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838200" y="968069"/>
            <a:ext cx="10515600" cy="1325033"/>
          </a:xfrm>
          <a:prstGeom prst="rect">
            <a:avLst/>
          </a:prstGeom>
        </p:spPr>
        <p:txBody>
          <a:bodyPr/>
          <a:lstStyle>
            <a:lvl1pPr>
              <a:defRPr sz="5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Vielen Dank für die Aufmerksamkeit!</a:t>
            </a:r>
          </a:p>
        </p:txBody>
      </p:sp>
      <p:pic>
        <p:nvPicPr>
          <p:cNvPr id="6" name="Grafik 5" descr="Fragen">
            <a:extLst>
              <a:ext uri="{FF2B5EF4-FFF2-40B4-BE49-F238E27FC236}">
                <a16:creationId xmlns:a16="http://schemas.microsoft.com/office/drawing/2014/main" id="{53FC3B58-DE59-45E9-938F-1CC3E0DB990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889898" y="1673364"/>
            <a:ext cx="4622066" cy="462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81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teratu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 userDrawn="1"/>
        </p:nvSpPr>
        <p:spPr>
          <a:xfrm>
            <a:off x="0" y="0"/>
            <a:ext cx="12192000" cy="6917267"/>
          </a:xfrm>
          <a:prstGeom prst="rect">
            <a:avLst/>
          </a:prstGeom>
          <a:solidFill>
            <a:srgbClr val="17365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de-DE" altLang="de-DE" sz="1733">
              <a:solidFill>
                <a:srgbClr val="17365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Foliennummernplatzhalter 2"/>
          <p:cNvSpPr>
            <a:spLocks noGrp="1"/>
          </p:cNvSpPr>
          <p:nvPr>
            <p:ph type="sldNum" sz="quarter" idx="10"/>
          </p:nvPr>
        </p:nvSpPr>
        <p:spPr>
          <a:xfrm>
            <a:off x="11555094" y="6462667"/>
            <a:ext cx="491261" cy="293645"/>
          </a:xfrm>
          <a:prstGeom prst="rect">
            <a:avLst/>
          </a:prstGeom>
        </p:spPr>
        <p:txBody>
          <a:bodyPr anchor="ctr"/>
          <a:lstStyle>
            <a:lvl1pPr algn="r">
              <a:defRPr sz="1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fld id="{66420F4B-3E30-40B5-B69E-ACBF6DAAE457}" type="slidenum">
              <a:rPr lang="de-DE" smtClean="0"/>
              <a:pPr defTabSz="914377" fontAlgn="base">
                <a:spcBef>
                  <a:spcPct val="0"/>
                </a:spcBef>
                <a:spcAft>
                  <a:spcPct val="0"/>
                </a:spcAft>
              </a:pPr>
              <a:t>‹Nr.›</a:t>
            </a:fld>
            <a:endParaRPr lang="de-D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838200" y="968069"/>
            <a:ext cx="10515600" cy="1325033"/>
          </a:xfrm>
          <a:prstGeom prst="rect">
            <a:avLst/>
          </a:prstGeom>
        </p:spPr>
        <p:txBody>
          <a:bodyPr/>
          <a:lstStyle>
            <a:lvl1pPr>
              <a:defRPr sz="5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Literatur</a:t>
            </a:r>
          </a:p>
        </p:txBody>
      </p:sp>
      <p:pic>
        <p:nvPicPr>
          <p:cNvPr id="6" name="Grafik 5" descr="Bücher">
            <a:extLst>
              <a:ext uri="{FF2B5EF4-FFF2-40B4-BE49-F238E27FC236}">
                <a16:creationId xmlns:a16="http://schemas.microsoft.com/office/drawing/2014/main" id="{53FC3B58-DE59-45E9-938F-1CC3E0DB9908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889898" y="1673364"/>
            <a:ext cx="4622066" cy="462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58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ll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 bwMode="auto">
          <a:xfrm>
            <a:off x="1440000" y="366185"/>
            <a:ext cx="10104600" cy="89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>
              <a:defRPr sz="3200" b="1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altLang="de-DE" dirty="0"/>
          </a:p>
        </p:txBody>
      </p:sp>
      <p:sp>
        <p:nvSpPr>
          <p:cNvPr id="8" name="Textplatzhalter 9"/>
          <p:cNvSpPr>
            <a:spLocks noGrp="1"/>
          </p:cNvSpPr>
          <p:nvPr>
            <p:ph type="body" sz="quarter" idx="14" hasCustomPrompt="1"/>
          </p:nvPr>
        </p:nvSpPr>
        <p:spPr>
          <a:xfrm rot="16200000">
            <a:off x="8981752" y="3100210"/>
            <a:ext cx="5746819" cy="266400"/>
          </a:xfrm>
          <a:prstGeom prst="rect">
            <a:avLst/>
          </a:prstGeom>
        </p:spPr>
        <p:txBody>
          <a:bodyPr anchor="ctr">
            <a:noAutofit/>
          </a:bodyPr>
          <a:lstStyle>
            <a:lvl1pPr marL="0" indent="0" algn="l">
              <a:buNone/>
              <a:defRPr sz="1000" baseline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/>
              <a:t>Autor:in</a:t>
            </a:r>
            <a:r>
              <a:rPr lang="de-DE" dirty="0"/>
              <a:t> JJJJ, S. XY</a:t>
            </a:r>
          </a:p>
        </p:txBody>
      </p:sp>
      <p:sp>
        <p:nvSpPr>
          <p:cNvPr id="11" name="Inhaltsplatzhalter 25"/>
          <p:cNvSpPr>
            <a:spLocks noGrp="1"/>
          </p:cNvSpPr>
          <p:nvPr>
            <p:ph sz="quarter" idx="16" hasCustomPrompt="1"/>
          </p:nvPr>
        </p:nvSpPr>
        <p:spPr>
          <a:xfrm>
            <a:off x="838200" y="1484419"/>
            <a:ext cx="10706400" cy="46224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FontTx/>
              <a:buNone/>
              <a:defRPr sz="1400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algn="l">
              <a:defRPr>
                <a:solidFill>
                  <a:srgbClr val="003561"/>
                </a:solidFill>
              </a:defRPr>
            </a:lvl2pPr>
            <a:lvl3pPr algn="l">
              <a:defRPr sz="1600">
                <a:solidFill>
                  <a:srgbClr val="003561"/>
                </a:solidFill>
              </a:defRPr>
            </a:lvl3pPr>
            <a:lvl4pPr>
              <a:defRPr>
                <a:solidFill>
                  <a:srgbClr val="003561"/>
                </a:solidFill>
              </a:defRPr>
            </a:lvl4pPr>
            <a:lvl5pPr>
              <a:defRPr>
                <a:solidFill>
                  <a:srgbClr val="003561"/>
                </a:solidFill>
              </a:defRPr>
            </a:lvl5pPr>
          </a:lstStyle>
          <a:p>
            <a:pPr lvl="0"/>
            <a:r>
              <a:rPr lang="de-DE" dirty="0"/>
              <a:t>Quelle 1</a:t>
            </a:r>
          </a:p>
          <a:p>
            <a:pPr lvl="0"/>
            <a:r>
              <a:rPr lang="de-DE" dirty="0"/>
              <a:t>Quelle 2</a:t>
            </a:r>
          </a:p>
        </p:txBody>
      </p:sp>
      <p:sp>
        <p:nvSpPr>
          <p:cNvPr id="2" name="Foliennummernplatzhalter 1"/>
          <p:cNvSpPr>
            <a:spLocks noGrp="1"/>
          </p:cNvSpPr>
          <p:nvPr>
            <p:ph type="sldNum" sz="quarter" idx="17"/>
          </p:nvPr>
        </p:nvSpPr>
        <p:spPr/>
        <p:txBody>
          <a:bodyPr>
            <a:noAutofit/>
          </a:bodyPr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AD98738-677C-4A41-B1F6-629935116A43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6" name="Grafik 5" descr="Bücher">
            <a:extLst>
              <a:ext uri="{FF2B5EF4-FFF2-40B4-BE49-F238E27FC236}">
                <a16:creationId xmlns:a16="http://schemas.microsoft.com/office/drawing/2014/main" id="{5B94BEB5-5C00-4395-AE7F-C266C2973894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381600" y="36000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03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Gerade Verbindung 6"/>
          <p:cNvCxnSpPr/>
          <p:nvPr userDrawn="1"/>
        </p:nvCxnSpPr>
        <p:spPr>
          <a:xfrm>
            <a:off x="0" y="6859936"/>
            <a:ext cx="12192000" cy="0"/>
          </a:xfrm>
          <a:prstGeom prst="line">
            <a:avLst/>
          </a:prstGeom>
          <a:ln w="38100">
            <a:solidFill>
              <a:srgbClr val="94C1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Bild 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9304" y="6418561"/>
            <a:ext cx="1508421" cy="28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9382957" y="637684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2AD98738-677C-4A41-B1F6-629935116A43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F060E7A7-BB6C-429C-BBA3-8B52F764DE5C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40" y="6382561"/>
            <a:ext cx="765860" cy="360000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1965C364-86E9-4654-9A29-330C19025AC6}"/>
              </a:ext>
            </a:extLst>
          </p:cNvPr>
          <p:cNvSpPr txBox="1"/>
          <p:nvPr userDrawn="1"/>
        </p:nvSpPr>
        <p:spPr>
          <a:xfrm>
            <a:off x="838800" y="6328800"/>
            <a:ext cx="5830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 err="1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Lehrstuhl</a:t>
            </a:r>
            <a:r>
              <a:rPr lang="en-US" sz="800" b="1" dirty="0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für Industrial Sales and Service Engineering</a:t>
            </a:r>
            <a:endParaRPr lang="de-DE" sz="800" b="1" dirty="0">
              <a:solidFill>
                <a:srgbClr val="00356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sz="800" dirty="0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Fakultät für Maschinenbau</a:t>
            </a:r>
          </a:p>
          <a:p>
            <a:r>
              <a:rPr lang="de-DE" sz="800" dirty="0">
                <a:solidFill>
                  <a:srgbClr val="0035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Ruhr-Universität Bochum</a:t>
            </a:r>
          </a:p>
        </p:txBody>
      </p:sp>
    </p:spTree>
    <p:extLst>
      <p:ext uri="{BB962C8B-B14F-4D97-AF65-F5344CB8AC3E}">
        <p14:creationId xmlns:p14="http://schemas.microsoft.com/office/powerpoint/2010/main" val="1851465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95" r:id="rId2"/>
    <p:sldLayoutId id="2147483814" r:id="rId3"/>
    <p:sldLayoutId id="2147483788" r:id="rId4"/>
    <p:sldLayoutId id="2147483787" r:id="rId5"/>
    <p:sldLayoutId id="2147483717" r:id="rId6"/>
    <p:sldLayoutId id="2147483718" r:id="rId7"/>
    <p:sldLayoutId id="2147483800" r:id="rId8"/>
    <p:sldLayoutId id="2147483801" r:id="rId9"/>
    <p:sldLayoutId id="2147483817" r:id="rId10"/>
    <p:sldLayoutId id="2147483819" r:id="rId11"/>
    <p:sldLayoutId id="2147483822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37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RubFlama" panose="02000000000000000000" pitchFamily="2" charset="0"/>
          <a:ea typeface="+mj-ea"/>
          <a:cs typeface="+mj-cs"/>
        </a:defRPr>
      </a:lvl1pPr>
      <a:lvl2pPr algn="l" defTabSz="91437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2pPr>
      <a:lvl3pPr algn="l" defTabSz="91437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3pPr>
      <a:lvl4pPr algn="l" defTabSz="91437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4pPr>
      <a:lvl5pPr algn="l" defTabSz="91437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5pPr>
      <a:lvl6pPr marL="609585" algn="l" defTabSz="91437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6pPr>
      <a:lvl7pPr marL="1219170" algn="l" defTabSz="91437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7pPr>
      <a:lvl8pPr marL="1828754" algn="l" defTabSz="91437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8pPr>
      <a:lvl9pPr marL="2438339" algn="l" defTabSz="914377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charset="0"/>
        </a:defRPr>
      </a:lvl9pPr>
    </p:titleStyle>
    <p:bodyStyle>
      <a:lvl1pPr marL="228594" indent="-228594" algn="l" defTabSz="914377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RubFlama" panose="02000000000000000000" pitchFamily="2" charset="0"/>
          <a:ea typeface="+mn-ea"/>
          <a:cs typeface="+mn-cs"/>
        </a:defRPr>
      </a:lvl1pPr>
      <a:lvl2pPr marL="685783" indent="-228594" algn="l" defTabSz="914377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RubFlama" panose="02000000000000000000" pitchFamily="2" charset="0"/>
          <a:ea typeface="+mn-ea"/>
          <a:cs typeface="+mn-cs"/>
        </a:defRPr>
      </a:lvl2pPr>
      <a:lvl3pPr marL="1142971" indent="-228594" algn="l" defTabSz="914377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RubFlama" panose="02000000000000000000" pitchFamily="2" charset="0"/>
          <a:ea typeface="+mn-ea"/>
          <a:cs typeface="+mn-cs"/>
        </a:defRPr>
      </a:lvl3pPr>
      <a:lvl4pPr marL="1600160" indent="-228594" algn="l" defTabSz="914377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733" kern="1200">
          <a:solidFill>
            <a:schemeClr val="tx1"/>
          </a:solidFill>
          <a:latin typeface="RubFlama" panose="02000000000000000000" pitchFamily="2" charset="0"/>
          <a:ea typeface="+mn-ea"/>
          <a:cs typeface="+mn-cs"/>
        </a:defRPr>
      </a:lvl4pPr>
      <a:lvl5pPr marL="2057349" indent="-228594" algn="l" defTabSz="914377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733" kern="1200">
          <a:solidFill>
            <a:schemeClr val="tx1"/>
          </a:solidFill>
          <a:latin typeface="RubFlama" panose="02000000000000000000" pitchFamily="2" charset="0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924935DB-83EC-4C3F-8331-952876030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C504C404-4C70-4C2E-ACA5-8A77847A35E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9A23F81A-775D-4738-8F2C-21C2DEF2DD4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42397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BBA2FD9-412B-4194-9566-D771D5A2F50B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E78B9FF6-25EA-4B9F-BE4B-762D1BEE483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2AD98738-677C-4A41-B1F6-629935116A43}" type="slidenum">
              <a:rPr lang="de-DE" smtClean="0"/>
              <a:pPr/>
              <a:t>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216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EE670AB-49EB-4C7F-953B-B76C1F2EC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6039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6B6E90E3-763C-4832-97AA-8B1C87AF5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E165D9B0-D53A-4FA8-85FB-3F9AE28704D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F388FAFB-BADB-4E00-9982-A4C9BE0B4197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2AD98738-677C-4A41-B1F6-629935116A43}" type="slidenum">
              <a:rPr lang="de-DE" smtClean="0"/>
              <a:pPr/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362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fld id="{96E832F1-9A8D-4B3E-995E-CA5269306118}" type="slidenum">
              <a:rPr lang="de-DE" altLang="de-DE" smtClean="0"/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de-DE" altLang="de-DE" dirty="0"/>
          </a:p>
        </p:txBody>
      </p:sp>
      <p:sp>
        <p:nvSpPr>
          <p:cNvPr id="6" name="Titel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Vielen Dank für die Aufmerksamkeit!</a:t>
            </a:r>
          </a:p>
        </p:txBody>
      </p:sp>
    </p:spTree>
    <p:extLst>
      <p:ext uri="{BB962C8B-B14F-4D97-AF65-F5344CB8AC3E}">
        <p14:creationId xmlns:p14="http://schemas.microsoft.com/office/powerpoint/2010/main" val="385966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76AB135B-B594-4431-A23C-FD06B1F30D2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</a:pPr>
            <a:fld id="{66420F4B-3E30-40B5-B69E-ACBF6DAAE457}" type="slidenum">
              <a:rPr lang="de-DE" smtClean="0"/>
              <a:pPr defTabSz="914377"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de-DE" dirty="0"/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3902D02E-B777-4658-BF04-5FCDB0B92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Literatur</a:t>
            </a:r>
          </a:p>
        </p:txBody>
      </p:sp>
    </p:spTree>
    <p:extLst>
      <p:ext uri="{BB962C8B-B14F-4D97-AF65-F5344CB8AC3E}">
        <p14:creationId xmlns:p14="http://schemas.microsoft.com/office/powerpoint/2010/main" val="177516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366374-02AF-40A3-9FCB-0C51DABC4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51D3AEC-716A-4DE3-959C-65743C1BDE2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7F3149A-5196-4294-BBF5-715D609A132A}"/>
              </a:ext>
            </a:extLst>
          </p:cNvPr>
          <p:cNvSpPr>
            <a:spLocks noGrp="1"/>
          </p:cNvSpPr>
          <p:nvPr>
            <p:ph sz="quarter" idx="16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204A30DF-2A0E-418F-99A4-0917785E377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2AD98738-677C-4A41-B1F6-629935116A43}" type="slidenum">
              <a:rPr lang="de-DE" smtClean="0"/>
              <a:pPr/>
              <a:t>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356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2_Office-Design">
  <a:themeElements>
    <a:clrScheme name="003560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3560"/>
      </a:hlink>
      <a:folHlink>
        <a:srgbClr val="954F72"/>
      </a:folHlink>
    </a:clrScheme>
    <a:fontScheme name="Office-Desig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Design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orlage Präsentation" id="{0EC3F43D-6ECC-42EB-9933-B0CF46738763}" vid="{7E2BB413-92CB-4DFC-8304-E2D8B2AF37F9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14</Words>
  <Application>Microsoft Office PowerPoint</Application>
  <PresentationFormat>Breitbild</PresentationFormat>
  <Paragraphs>9</Paragraphs>
  <Slides>7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RubFlama</vt:lpstr>
      <vt:lpstr>2_Office-Design</vt:lpstr>
      <vt:lpstr>PowerPoint-Präsentation</vt:lpstr>
      <vt:lpstr>PowerPoint-Präsentation</vt:lpstr>
      <vt:lpstr>PowerPoint-Präsentation</vt:lpstr>
      <vt:lpstr>PowerPoint-Präsentation</vt:lpstr>
      <vt:lpstr>Vielen Dank für die Aufmerksamkeit!</vt:lpstr>
      <vt:lpstr>Literatur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Martin Ebel</dc:creator>
  <cp:lastModifiedBy>Ahlfeld, Christian</cp:lastModifiedBy>
  <cp:revision>173</cp:revision>
  <cp:lastPrinted>2018-03-26T12:09:58Z</cp:lastPrinted>
  <dcterms:created xsi:type="dcterms:W3CDTF">2018-03-12T06:56:03Z</dcterms:created>
  <dcterms:modified xsi:type="dcterms:W3CDTF">2026-06-12T09:58:11Z</dcterms:modified>
</cp:coreProperties>
</file>